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0" r:id="rId1"/>
  </p:sldMasterIdLst>
  <p:notesMasterIdLst>
    <p:notesMasterId r:id="rId6"/>
  </p:notesMasterIdLst>
  <p:sldIdLst>
    <p:sldId id="256" r:id="rId2"/>
    <p:sldId id="266" r:id="rId3"/>
    <p:sldId id="267" r:id="rId4"/>
    <p:sldId id="268" r:id="rId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13068"/>
        </a:solidFill>
        <a:effectLst/>
        <a:uFillTx/>
        <a:latin typeface="+mn-lt"/>
        <a:ea typeface="+mn-ea"/>
        <a:cs typeface="+mn-cs"/>
        <a:sym typeface="等线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3068"/>
        </a:fontRef>
        <a:srgbClr val="41306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3E2DE"/>
          </a:solidFill>
        </a:fill>
      </a:tcStyle>
    </a:wholeTbl>
    <a:band2H>
      <a:tcTxStyle/>
      <a:tcStyle>
        <a:tcBdr/>
        <a:fill>
          <a:solidFill>
            <a:srgbClr val="F9F1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3068"/>
        </a:fontRef>
        <a:srgbClr val="41306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BE7"/>
          </a:solidFill>
        </a:fill>
      </a:tcStyle>
    </a:wholeTbl>
    <a:band2H>
      <a:tcTxStyle/>
      <a:tcStyle>
        <a:tcBdr/>
        <a:fill>
          <a:solidFill>
            <a:srgbClr val="EFF5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413068"/>
        </a:fontRef>
        <a:srgbClr val="41306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E1E5"/>
          </a:solidFill>
        </a:fill>
      </a:tcStyle>
    </a:wholeTbl>
    <a:band2H>
      <a:tcTxStyle/>
      <a:tcStyle>
        <a:tcBdr/>
        <a:fill>
          <a:solidFill>
            <a:srgbClr val="FBF0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3068"/>
        </a:fontRef>
        <a:srgbClr val="41306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7EA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413068"/>
        </a:fontRef>
        <a:srgbClr val="41306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13068"/>
              </a:solidFill>
              <a:prstDash val="solid"/>
              <a:round/>
            </a:ln>
          </a:top>
          <a:bottom>
            <a:ln w="25400" cap="flat">
              <a:solidFill>
                <a:srgbClr val="41306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13068"/>
              </a:solidFill>
              <a:prstDash val="solid"/>
              <a:round/>
            </a:ln>
          </a:top>
          <a:bottom>
            <a:ln w="25400" cap="flat">
              <a:solidFill>
                <a:srgbClr val="41306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3068"/>
        </a:fontRef>
        <a:srgbClr val="41306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CCD2"/>
          </a:solidFill>
        </a:fill>
      </a:tcStyle>
    </a:wholeTbl>
    <a:band2H>
      <a:tcTxStyle/>
      <a:tcStyle>
        <a:tcBdr/>
        <a:fill>
          <a:solidFill>
            <a:srgbClr val="E8E7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3068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306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306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31"/>
    <p:restoredTop sz="94682"/>
  </p:normalViewPr>
  <p:slideViewPr>
    <p:cSldViewPr snapToGrid="0" snapToObjects="1">
      <p:cViewPr varScale="1">
        <p:scale>
          <a:sx n="118" d="100"/>
          <a:sy n="118" d="100"/>
        </p:scale>
        <p:origin x="24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02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50F-270E-F84A-B4EE-6E9A55F64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AEF73-11E1-B745-89BE-A867604F6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2499A-4A48-F948-8E3A-88F4D91C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E8239-6AF6-2F4F-AF17-3622B4A5C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36A30-DEA6-9544-B1D0-2AE309F13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4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BEC0E-67E4-D74B-A258-D006309D6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4B0A5B-A877-1444-9517-A34615F50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6D26F-391D-374C-BE98-9306A8C34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A7A95-AD69-8447-9A6F-21972D3E3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DDF20-DFDC-B747-A321-F9BC814F0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9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AAC1B-7B94-2C41-8EE6-85501793B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99FD3-9CC0-FC44-9007-17291E759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4DEE0-2ACA-1045-B447-093172B6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21315-CD06-134A-A705-B7A2F7181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DC877-8E13-4543-B022-4E58246AE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8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753273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9C84-4B3D-CA46-9566-EDD0B331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95E92-FA34-724E-8FB6-17B87ED77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4DD0A-3608-4A47-ABBD-DF14D7DEE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0EE6E-B6A6-0045-B416-2FF511BFD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84E89-B7F2-6543-A2C0-44FEE4DD0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59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D4550-AEE1-604D-AA96-C954F8F96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19E6A-3862-CD44-83EC-4A2DBE058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8961E-48B2-BD4A-83B6-0CD73AFAB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1F472-558C-9C44-8C68-3A5C96C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10D2F-8CCF-7D47-B178-A89913C6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92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2BFE6-3D82-7645-9AA2-35BDC875E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628D4-98CE-0149-9335-7BCAE5D8D1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87193-5E95-AC48-861B-4FCDAA7D9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8DC932-AB02-B740-9C67-C7219A94D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887DBC-9CF5-A946-9D47-5B0932852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1C4A3-AA80-074B-9CB8-F0AAAEF69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56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AD47-2DE3-D443-88D8-DC7CC2AAE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DD65A-5CED-7346-B2C1-59F3FB737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ACCDB3-161D-2144-9B31-74333B4F8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EF454-3968-CC4C-842D-F8EB36D34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3CE24F-3470-1247-B140-F03E432DD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82A8E-A4F5-CB47-A781-2A975D2CC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9A9A8E-9812-1044-B99E-626EB3AFB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BBDFC-9F76-F641-8EE0-D132D363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0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BB9A8-6F55-AF46-A2DF-C048D1930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7112D5-B460-DD40-BBA2-BBE46DEBF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4E8369-115A-524E-BF4A-1539BD711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BBB4AD-6E87-2C4C-81F9-42BD6DCB9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76C743-7490-174A-86EC-5D206672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BA4F02-7607-1A42-A581-455166ACE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670CB6-1F07-B542-AA2C-F2699CD9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26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D958-AD26-964E-8D38-A00CF7F48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1191D-7125-544A-8499-A70BD9BE6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6D436-C286-B04C-A812-93CD531D9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62E3F-90C4-9647-91B4-BCAA5977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51115-328C-B349-9334-B518D0605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3BC3A-BCBE-094F-B70E-DA652B6A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7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C1D9E-91DC-C042-BC42-7A229DDFA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2465DE-C495-D94A-9E96-B362128C1F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12607E-AD6C-B841-B25D-D1883DF9B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D9F91-CDBE-444F-9564-E154F9172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6BFC2-E1D6-2B4C-AC64-4907FBBF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13BF5-2D95-924C-BAC8-3922AA525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6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EA4483-00CD-A34E-809A-F3585F565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76CAF-AB29-C545-81AF-0A9F2EF4D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D9008-DD30-6742-B942-33D9752A3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7C851-A7C7-6047-A9CB-57CA09A924B5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39307-2650-8F49-8215-8DB0871B6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AF84F-0E0A-7040-A842-BCFAEDA1B5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4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203" name="圆角矩形 2"/>
          <p:cNvSpPr/>
          <p:nvPr/>
        </p:nvSpPr>
        <p:spPr>
          <a:xfrm>
            <a:off x="10985355" y="-546021"/>
            <a:ext cx="772501" cy="1871830"/>
          </a:xfrm>
          <a:prstGeom prst="roundRect">
            <a:avLst>
              <a:gd name="adj" fmla="val 50000"/>
            </a:avLst>
          </a:prstGeom>
          <a:gradFill>
            <a:gsLst>
              <a:gs pos="13000">
                <a:srgbClr val="FCB75E"/>
              </a:gs>
              <a:gs pos="84000">
                <a:srgbClr val="EB6EB2"/>
              </a:gs>
            </a:gsLst>
            <a:lin ang="4200000"/>
          </a:gradFill>
          <a:ln w="12700">
            <a:solidFill>
              <a:srgbClr val="F9CF59">
                <a:alpha val="24000"/>
              </a:srgbClr>
            </a:solidFill>
            <a:miter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" name="Rectangle"/>
          <p:cNvSpPr/>
          <p:nvPr/>
        </p:nvSpPr>
        <p:spPr>
          <a:xfrm>
            <a:off x="-84559" y="-151268"/>
            <a:ext cx="1714695" cy="7160536"/>
          </a:xfrm>
          <a:prstGeom prst="rect">
            <a:avLst/>
          </a:prstGeom>
          <a:solidFill>
            <a:srgbClr val="3E3265"/>
          </a:solidFill>
          <a:ln w="12700">
            <a:miter lim="400000"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grpSp>
        <p:nvGrpSpPr>
          <p:cNvPr id="209" name="组合 14"/>
          <p:cNvGrpSpPr/>
          <p:nvPr/>
        </p:nvGrpSpPr>
        <p:grpSpPr>
          <a:xfrm>
            <a:off x="-10673855" y="-712345"/>
            <a:ext cx="12305850" cy="7771631"/>
            <a:chOff x="-1" y="-357734"/>
            <a:chExt cx="12305848" cy="7771630"/>
          </a:xfrm>
        </p:grpSpPr>
        <p:pic>
          <p:nvPicPr>
            <p:cNvPr id="205" name="图片 15" descr="图片 15"/>
            <p:cNvPicPr>
              <a:picLocks noChangeAspect="1"/>
            </p:cNvPicPr>
            <p:nvPr/>
          </p:nvPicPr>
          <p:blipFill>
            <a:blip r:embed="rId6">
              <a:extLst/>
            </a:blip>
            <a:srcRect b="77189"/>
            <a:stretch>
              <a:fillRect/>
            </a:stretch>
          </p:blipFill>
          <p:spPr>
            <a:xfrm>
              <a:off x="103210" y="426268"/>
              <a:ext cx="9335460" cy="15736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6" name="图片 16" descr="图片 1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54404" t="50194"/>
            <a:stretch>
              <a:fillRect/>
            </a:stretch>
          </p:blipFill>
          <p:spPr>
            <a:xfrm>
              <a:off x="8049279" y="3888937"/>
              <a:ext cx="4256569" cy="34358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7" name="图片 17" descr="图片 17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-2" y="533400"/>
              <a:ext cx="9311011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8" name="图片 18" descr="图片 18"/>
            <p:cNvPicPr>
              <a:picLocks noChangeAspect="1"/>
            </p:cNvPicPr>
            <p:nvPr/>
          </p:nvPicPr>
          <p:blipFill>
            <a:blip r:embed="rId7">
              <a:extLst/>
            </a:blip>
            <a:srcRect l="80150"/>
            <a:stretch>
              <a:fillRect/>
            </a:stretch>
          </p:blipFill>
          <p:spPr>
            <a:xfrm>
              <a:off x="10232521" y="-357735"/>
              <a:ext cx="1848283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10" name="logo-circle.png" descr="logo-circl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769104" y="220144"/>
            <a:ext cx="1205003" cy="1205003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本模板提供两种Templates"/>
          <p:cNvSpPr txBox="1"/>
          <p:nvPr/>
        </p:nvSpPr>
        <p:spPr>
          <a:xfrm>
            <a:off x="2200803" y="1171687"/>
            <a:ext cx="8993805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90000"/>
              </a:lnSpc>
              <a:defRPr sz="6000">
                <a:solidFill>
                  <a:srgbClr val="000000"/>
                </a:solidFill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rPr lang="en-US" dirty="0"/>
              <a:t>Cloud technology and AWS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0DF1CB-BB85-A54C-9540-DC75DAFB835C}"/>
              </a:ext>
            </a:extLst>
          </p:cNvPr>
          <p:cNvSpPr txBox="1"/>
          <p:nvPr/>
        </p:nvSpPr>
        <p:spPr>
          <a:xfrm>
            <a:off x="8296315" y="5252248"/>
            <a:ext cx="247278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By Leon @ AWS Sydney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413068"/>
              </a:solidFill>
              <a:effectLst/>
              <a:uFillTx/>
              <a:latin typeface="+mn-lt"/>
              <a:ea typeface="+mn-ea"/>
              <a:cs typeface="+mn-cs"/>
              <a:sym typeface="等线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audio>
              <p:cMediaNode numSld="999" showWhenStopped="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203" name="圆角矩形 2"/>
          <p:cNvSpPr/>
          <p:nvPr/>
        </p:nvSpPr>
        <p:spPr>
          <a:xfrm>
            <a:off x="10985355" y="-546021"/>
            <a:ext cx="772501" cy="1871830"/>
          </a:xfrm>
          <a:prstGeom prst="roundRect">
            <a:avLst>
              <a:gd name="adj" fmla="val 50000"/>
            </a:avLst>
          </a:prstGeom>
          <a:gradFill>
            <a:gsLst>
              <a:gs pos="13000">
                <a:srgbClr val="FCB75E"/>
              </a:gs>
              <a:gs pos="84000">
                <a:srgbClr val="EB6EB2"/>
              </a:gs>
            </a:gsLst>
            <a:lin ang="4200000"/>
          </a:gradFill>
          <a:ln w="12700">
            <a:solidFill>
              <a:srgbClr val="F9CF59">
                <a:alpha val="24000"/>
              </a:srgbClr>
            </a:solidFill>
            <a:miter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" name="Rectangle"/>
          <p:cNvSpPr/>
          <p:nvPr/>
        </p:nvSpPr>
        <p:spPr>
          <a:xfrm>
            <a:off x="-84559" y="-151268"/>
            <a:ext cx="1714695" cy="7160536"/>
          </a:xfrm>
          <a:prstGeom prst="rect">
            <a:avLst/>
          </a:prstGeom>
          <a:solidFill>
            <a:srgbClr val="3E3265"/>
          </a:solidFill>
          <a:ln w="12700">
            <a:miter lim="400000"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grpSp>
        <p:nvGrpSpPr>
          <p:cNvPr id="209" name="组合 14"/>
          <p:cNvGrpSpPr/>
          <p:nvPr/>
        </p:nvGrpSpPr>
        <p:grpSpPr>
          <a:xfrm>
            <a:off x="-10673855" y="-712345"/>
            <a:ext cx="12305850" cy="7771631"/>
            <a:chOff x="-1" y="-357734"/>
            <a:chExt cx="12305848" cy="7771630"/>
          </a:xfrm>
        </p:grpSpPr>
        <p:pic>
          <p:nvPicPr>
            <p:cNvPr id="205" name="图片 15" descr="图片 15"/>
            <p:cNvPicPr>
              <a:picLocks noChangeAspect="1"/>
            </p:cNvPicPr>
            <p:nvPr/>
          </p:nvPicPr>
          <p:blipFill>
            <a:blip r:embed="rId5">
              <a:extLst/>
            </a:blip>
            <a:srcRect b="77189"/>
            <a:stretch>
              <a:fillRect/>
            </a:stretch>
          </p:blipFill>
          <p:spPr>
            <a:xfrm>
              <a:off x="103210" y="426268"/>
              <a:ext cx="9335460" cy="15736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6" name="图片 16" descr="图片 16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4404" t="50194"/>
            <a:stretch>
              <a:fillRect/>
            </a:stretch>
          </p:blipFill>
          <p:spPr>
            <a:xfrm>
              <a:off x="8049279" y="3888937"/>
              <a:ext cx="4256569" cy="34358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7" name="图片 17" descr="图片 17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-2" y="533400"/>
              <a:ext cx="9311011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8" name="图片 18" descr="图片 18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80150"/>
            <a:stretch>
              <a:fillRect/>
            </a:stretch>
          </p:blipFill>
          <p:spPr>
            <a:xfrm>
              <a:off x="10232521" y="-357735"/>
              <a:ext cx="1848283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10" name="logo-circle.png" descr="logo-circl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769104" y="220144"/>
            <a:ext cx="1205003" cy="1205003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本模板提供两种Templates"/>
          <p:cNvSpPr txBox="1"/>
          <p:nvPr/>
        </p:nvSpPr>
        <p:spPr>
          <a:xfrm>
            <a:off x="2200803" y="571500"/>
            <a:ext cx="3197346" cy="7017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90000"/>
              </a:lnSpc>
              <a:defRPr sz="6000">
                <a:solidFill>
                  <a:srgbClr val="000000"/>
                </a:solidFill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rPr lang="en-US" sz="4400" dirty="0"/>
              <a:t>About myself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E8F7D5-D987-0F4B-8D53-EAA6595F97AF}"/>
              </a:ext>
            </a:extLst>
          </p:cNvPr>
          <p:cNvSpPr txBox="1"/>
          <p:nvPr/>
        </p:nvSpPr>
        <p:spPr>
          <a:xfrm>
            <a:off x="2553508" y="2727902"/>
            <a:ext cx="598753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AWS Cloud Architect</a:t>
            </a:r>
          </a:p>
          <a:p>
            <a:pPr marL="285750" indent="-285750">
              <a:buFontTx/>
              <a:buChar char="-"/>
            </a:pPr>
            <a:r>
              <a:rPr lang="en-US" dirty="0"/>
              <a:t>AWS Certificated Professional Solution Architect &amp; DevOps</a:t>
            </a:r>
          </a:p>
          <a:p>
            <a:pPr marL="285750" indent="-285750">
              <a:buFontTx/>
              <a:buChar char="-"/>
            </a:pPr>
            <a:r>
              <a:rPr lang="en-US" dirty="0"/>
              <a:t>Specialized in Cloud security, networking and deployment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Full-stack web developer</a:t>
            </a:r>
          </a:p>
          <a:p>
            <a:pPr marL="285750" indent="-285750">
              <a:buFontTx/>
              <a:buChar char="-"/>
            </a:pPr>
            <a:r>
              <a:rPr lang="en-US" dirty="0"/>
              <a:t>From graduate to architect in 3 years</a:t>
            </a:r>
          </a:p>
        </p:txBody>
      </p:sp>
    </p:spTree>
    <p:extLst>
      <p:ext uri="{BB962C8B-B14F-4D97-AF65-F5344CB8AC3E}">
        <p14:creationId xmlns:p14="http://schemas.microsoft.com/office/powerpoint/2010/main" val="20472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audio>
              <p:cMediaNode numSld="999" showWhenStopped="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203" name="圆角矩形 2"/>
          <p:cNvSpPr/>
          <p:nvPr/>
        </p:nvSpPr>
        <p:spPr>
          <a:xfrm>
            <a:off x="10985355" y="-546021"/>
            <a:ext cx="772501" cy="1871830"/>
          </a:xfrm>
          <a:prstGeom prst="roundRect">
            <a:avLst>
              <a:gd name="adj" fmla="val 50000"/>
            </a:avLst>
          </a:prstGeom>
          <a:gradFill>
            <a:gsLst>
              <a:gs pos="13000">
                <a:srgbClr val="FCB75E"/>
              </a:gs>
              <a:gs pos="84000">
                <a:srgbClr val="EB6EB2"/>
              </a:gs>
            </a:gsLst>
            <a:lin ang="4200000"/>
          </a:gradFill>
          <a:ln w="12700">
            <a:solidFill>
              <a:srgbClr val="F9CF59">
                <a:alpha val="24000"/>
              </a:srgbClr>
            </a:solidFill>
            <a:miter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" name="Rectangle"/>
          <p:cNvSpPr/>
          <p:nvPr/>
        </p:nvSpPr>
        <p:spPr>
          <a:xfrm>
            <a:off x="-84559" y="-151268"/>
            <a:ext cx="1714695" cy="7160536"/>
          </a:xfrm>
          <a:prstGeom prst="rect">
            <a:avLst/>
          </a:prstGeom>
          <a:solidFill>
            <a:srgbClr val="3E3265"/>
          </a:solidFill>
          <a:ln w="12700">
            <a:miter lim="400000"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grpSp>
        <p:nvGrpSpPr>
          <p:cNvPr id="209" name="组合 14"/>
          <p:cNvGrpSpPr/>
          <p:nvPr/>
        </p:nvGrpSpPr>
        <p:grpSpPr>
          <a:xfrm>
            <a:off x="-10262438" y="-500944"/>
            <a:ext cx="12305850" cy="7771631"/>
            <a:chOff x="-1" y="-357734"/>
            <a:chExt cx="12305848" cy="7771630"/>
          </a:xfrm>
        </p:grpSpPr>
        <p:pic>
          <p:nvPicPr>
            <p:cNvPr id="205" name="图片 15" descr="图片 15"/>
            <p:cNvPicPr>
              <a:picLocks noChangeAspect="1"/>
            </p:cNvPicPr>
            <p:nvPr/>
          </p:nvPicPr>
          <p:blipFill>
            <a:blip r:embed="rId5">
              <a:extLst/>
            </a:blip>
            <a:srcRect b="77189"/>
            <a:stretch>
              <a:fillRect/>
            </a:stretch>
          </p:blipFill>
          <p:spPr>
            <a:xfrm>
              <a:off x="103210" y="426268"/>
              <a:ext cx="9335460" cy="15736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6" name="图片 16" descr="图片 16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4404" t="50194"/>
            <a:stretch>
              <a:fillRect/>
            </a:stretch>
          </p:blipFill>
          <p:spPr>
            <a:xfrm>
              <a:off x="8049279" y="3888937"/>
              <a:ext cx="4256569" cy="34358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7" name="图片 17" descr="图片 17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-2" y="533400"/>
              <a:ext cx="9311011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8" name="图片 18" descr="图片 18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80150"/>
            <a:stretch>
              <a:fillRect/>
            </a:stretch>
          </p:blipFill>
          <p:spPr>
            <a:xfrm>
              <a:off x="10232521" y="-357735"/>
              <a:ext cx="1848283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10" name="logo-circle.png" descr="logo-circl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769104" y="220144"/>
            <a:ext cx="1205003" cy="1205003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本模板提供两种Templates"/>
          <p:cNvSpPr txBox="1"/>
          <p:nvPr/>
        </p:nvSpPr>
        <p:spPr>
          <a:xfrm>
            <a:off x="2200803" y="571500"/>
            <a:ext cx="6219006" cy="7017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90000"/>
              </a:lnSpc>
              <a:defRPr sz="6000">
                <a:solidFill>
                  <a:srgbClr val="000000"/>
                </a:solidFill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rPr lang="en-US" sz="4400" dirty="0"/>
              <a:t>Introduction to the course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E8F7D5-D987-0F4B-8D53-EAA6595F97AF}"/>
              </a:ext>
            </a:extLst>
          </p:cNvPr>
          <p:cNvSpPr txBox="1"/>
          <p:nvPr/>
        </p:nvSpPr>
        <p:spPr>
          <a:xfrm>
            <a:off x="2456689" y="1951672"/>
            <a:ext cx="87732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General IT knowledge and skills</a:t>
            </a:r>
          </a:p>
          <a:p>
            <a:pPr marL="342900" indent="-342900">
              <a:buAutoNum type="arabicPeriod"/>
            </a:pPr>
            <a:r>
              <a:rPr lang="en-US" sz="2400" dirty="0"/>
              <a:t>AWS Core services</a:t>
            </a:r>
          </a:p>
          <a:p>
            <a:pPr marL="342900" indent="-342900">
              <a:buAutoNum type="arabicPeriod"/>
            </a:pPr>
            <a:r>
              <a:rPr lang="en-US" sz="2400" dirty="0"/>
              <a:t>Cloud design principles and best practice</a:t>
            </a:r>
          </a:p>
          <a:p>
            <a:pPr marL="342900" indent="-342900">
              <a:buAutoNum type="arabicPeriod"/>
            </a:pPr>
            <a:r>
              <a:rPr lang="en-US" sz="2400" dirty="0"/>
              <a:t>Hands on experience</a:t>
            </a:r>
          </a:p>
          <a:p>
            <a:pPr marL="342900" indent="-342900">
              <a:buAutoNum type="arabicPeriod"/>
            </a:pPr>
            <a:r>
              <a:rPr lang="en-US" sz="2400" dirty="0"/>
              <a:t>AWS Associate level certificates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760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audio>
              <p:cMediaNode numSld="999" showWhenStopped="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203" name="圆角矩形 2"/>
          <p:cNvSpPr/>
          <p:nvPr/>
        </p:nvSpPr>
        <p:spPr>
          <a:xfrm>
            <a:off x="10985355" y="-546021"/>
            <a:ext cx="772501" cy="1871830"/>
          </a:xfrm>
          <a:prstGeom prst="roundRect">
            <a:avLst>
              <a:gd name="adj" fmla="val 50000"/>
            </a:avLst>
          </a:prstGeom>
          <a:gradFill>
            <a:gsLst>
              <a:gs pos="13000">
                <a:srgbClr val="FCB75E"/>
              </a:gs>
              <a:gs pos="84000">
                <a:srgbClr val="EB6EB2"/>
              </a:gs>
            </a:gsLst>
            <a:lin ang="4200000"/>
          </a:gradFill>
          <a:ln w="12700">
            <a:solidFill>
              <a:srgbClr val="F9CF59">
                <a:alpha val="24000"/>
              </a:srgbClr>
            </a:solidFill>
            <a:miter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4" name="Rectangle"/>
          <p:cNvSpPr/>
          <p:nvPr/>
        </p:nvSpPr>
        <p:spPr>
          <a:xfrm>
            <a:off x="-84559" y="-151268"/>
            <a:ext cx="1714695" cy="7160536"/>
          </a:xfrm>
          <a:prstGeom prst="rect">
            <a:avLst/>
          </a:prstGeom>
          <a:solidFill>
            <a:srgbClr val="3E3265"/>
          </a:solidFill>
          <a:ln w="12700">
            <a:miter lim="400000"/>
          </a:ln>
          <a:effectLst>
            <a:outerShdw blurRad="330200" dist="203200" dir="2700000" rotWithShape="0">
              <a:srgbClr val="000000">
                <a:alpha val="19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grpSp>
        <p:nvGrpSpPr>
          <p:cNvPr id="209" name="组合 14"/>
          <p:cNvGrpSpPr/>
          <p:nvPr/>
        </p:nvGrpSpPr>
        <p:grpSpPr>
          <a:xfrm>
            <a:off x="-10262438" y="-500944"/>
            <a:ext cx="12305850" cy="7771631"/>
            <a:chOff x="-1" y="-357734"/>
            <a:chExt cx="12305848" cy="7771630"/>
          </a:xfrm>
        </p:grpSpPr>
        <p:pic>
          <p:nvPicPr>
            <p:cNvPr id="205" name="图片 15" descr="图片 15"/>
            <p:cNvPicPr>
              <a:picLocks noChangeAspect="1"/>
            </p:cNvPicPr>
            <p:nvPr/>
          </p:nvPicPr>
          <p:blipFill>
            <a:blip r:embed="rId5">
              <a:extLst/>
            </a:blip>
            <a:srcRect b="77189"/>
            <a:stretch>
              <a:fillRect/>
            </a:stretch>
          </p:blipFill>
          <p:spPr>
            <a:xfrm>
              <a:off x="103210" y="426268"/>
              <a:ext cx="9335460" cy="15736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6" name="图片 16" descr="图片 16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54404" t="50194"/>
            <a:stretch>
              <a:fillRect/>
            </a:stretch>
          </p:blipFill>
          <p:spPr>
            <a:xfrm>
              <a:off x="8049279" y="3888937"/>
              <a:ext cx="4256569" cy="34358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7" name="图片 17" descr="图片 17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-2" y="533400"/>
              <a:ext cx="9311011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8" name="图片 18" descr="图片 18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80150"/>
            <a:stretch>
              <a:fillRect/>
            </a:stretch>
          </p:blipFill>
          <p:spPr>
            <a:xfrm>
              <a:off x="10232521" y="-357735"/>
              <a:ext cx="1848283" cy="68804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10" name="logo-circle.png" descr="logo-circl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769104" y="220144"/>
            <a:ext cx="1205003" cy="1205003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E8F7D5-D987-0F4B-8D53-EAA6595F97AF}"/>
              </a:ext>
            </a:extLst>
          </p:cNvPr>
          <p:cNvSpPr txBox="1"/>
          <p:nvPr/>
        </p:nvSpPr>
        <p:spPr>
          <a:xfrm>
            <a:off x="2049402" y="636541"/>
            <a:ext cx="877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Traditional IT </a:t>
            </a:r>
          </a:p>
        </p:txBody>
      </p:sp>
    </p:spTree>
    <p:extLst>
      <p:ext uri="{BB962C8B-B14F-4D97-AF65-F5344CB8AC3E}">
        <p14:creationId xmlns:p14="http://schemas.microsoft.com/office/powerpoint/2010/main" val="350569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audio>
              <p:cMediaNode numSld="999" showWhenStopped="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DFAB9D"/>
      </a:accent1>
      <a:accent2>
        <a:srgbClr val="C7957F"/>
      </a:accent2>
      <a:accent3>
        <a:srgbClr val="9EC7BC"/>
      </a:accent3>
      <a:accent4>
        <a:srgbClr val="F7BA8D"/>
      </a:accent4>
      <a:accent5>
        <a:srgbClr val="D3D3D3"/>
      </a:accent5>
      <a:accent6>
        <a:srgbClr val="EBA7B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13068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13068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798</TotalTime>
  <Words>66</Words>
  <Application>Microsoft Macintosh PowerPoint</Application>
  <PresentationFormat>Widescreen</PresentationFormat>
  <Paragraphs>15</Paragraphs>
  <Slides>4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88</cp:revision>
  <dcterms:modified xsi:type="dcterms:W3CDTF">2019-05-21T10:47:15Z</dcterms:modified>
</cp:coreProperties>
</file>